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 Pro" charset="1" panose="00000500000000000000"/>
      <p:regular r:id="rId10"/>
    </p:embeddedFont>
    <p:embeddedFont>
      <p:font typeface="Code Pro Bold" charset="1" panose="00000800000000000000"/>
      <p:regular r:id="rId11"/>
    </p:embeddedFont>
    <p:embeddedFont>
      <p:font typeface="Code Pro Light" charset="1" panose="00000500000000000000"/>
      <p:regular r:id="rId12"/>
    </p:embeddedFont>
    <p:embeddedFont>
      <p:font typeface="Code Pro Heavy" charset="1" panose="00000A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4319" y="5143500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50301">
            <a:off x="11082449" y="5696635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4"/>
                </a:lnTo>
                <a:lnTo>
                  <a:pt x="0" y="804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43967" y="8378294"/>
            <a:ext cx="3126743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</a:rPr>
              <a:t>Created by </a:t>
            </a:r>
          </a:p>
          <a:p>
            <a:pPr marL="388625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1">
                <a:solidFill>
                  <a:srgbClr val="FFFFFF"/>
                </a:solidFill>
                <a:latin typeface="Code Pro"/>
              </a:rPr>
              <a:t>Viet Nguyen</a:t>
            </a:r>
          </a:p>
          <a:p>
            <a:pPr marL="388625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1">
                <a:solidFill>
                  <a:srgbClr val="FFFFFF"/>
                </a:solidFill>
                <a:latin typeface="Code Pro"/>
              </a:rPr>
              <a:t>Damien Geoffroy</a:t>
            </a:r>
          </a:p>
          <a:p>
            <a:pPr marL="388625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1">
                <a:solidFill>
                  <a:srgbClr val="FFFFFF"/>
                </a:solidFill>
                <a:latin typeface="Code Pro"/>
              </a:rPr>
              <a:t>Wilfried Ben Brahim</a:t>
            </a:r>
          </a:p>
          <a:p>
            <a:pPr marL="388625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1">
                <a:solidFill>
                  <a:srgbClr val="FFFFFF"/>
                </a:solidFill>
                <a:latin typeface="Code Pro"/>
              </a:rPr>
              <a:t>Jonny Mathanaruban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555218" y="0"/>
            <a:ext cx="16704082" cy="7020549"/>
            <a:chOff x="0" y="0"/>
            <a:chExt cx="22272109" cy="936073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242" r="0" b="1242"/>
            <a:stretch>
              <a:fillRect/>
            </a:stretch>
          </p:blipFill>
          <p:spPr>
            <a:xfrm flipH="false" flipV="false">
              <a:off x="0" y="0"/>
              <a:ext cx="22272109" cy="9360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3093156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3479800"/>
            </a:xfrm>
            <a:custGeom>
              <a:avLst/>
              <a:gdLst/>
              <a:ahLst/>
              <a:cxnLst/>
              <a:rect r="r" b="b" t="t" l="l"/>
              <a:pathLst>
                <a:path h="3479800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3422" y="0"/>
            <a:ext cx="9437422" cy="11473425"/>
            <a:chOff x="0" y="0"/>
            <a:chExt cx="6955392" cy="8455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55392" cy="8457199"/>
            </a:xfrm>
            <a:custGeom>
              <a:avLst/>
              <a:gdLst/>
              <a:ahLst/>
              <a:cxnLst/>
              <a:rect r="r" b="b" t="t" l="l"/>
              <a:pathLst>
                <a:path h="8457199" w="6955392">
                  <a:moveTo>
                    <a:pt x="0" y="7929970"/>
                  </a:moveTo>
                  <a:lnTo>
                    <a:pt x="0" y="525959"/>
                  </a:lnTo>
                  <a:cubicBezTo>
                    <a:pt x="0" y="235075"/>
                    <a:pt x="193360" y="0"/>
                    <a:pt x="432625" y="0"/>
                  </a:cubicBezTo>
                  <a:lnTo>
                    <a:pt x="6524158" y="0"/>
                  </a:lnTo>
                  <a:cubicBezTo>
                    <a:pt x="6762032" y="0"/>
                    <a:pt x="6955392" y="235075"/>
                    <a:pt x="6955392" y="525959"/>
                  </a:cubicBezTo>
                  <a:lnTo>
                    <a:pt x="6955392" y="7931662"/>
                  </a:lnTo>
                  <a:cubicBezTo>
                    <a:pt x="6955392" y="8222545"/>
                    <a:pt x="6762032" y="8457199"/>
                    <a:pt x="6522766" y="8457199"/>
                  </a:cubicBezTo>
                  <a:lnTo>
                    <a:pt x="432625" y="8457199"/>
                  </a:lnTo>
                  <a:cubicBezTo>
                    <a:pt x="193360" y="8455929"/>
                    <a:pt x="0" y="8220854"/>
                    <a:pt x="0" y="7929970"/>
                  </a:cubicBezTo>
                  <a:close/>
                </a:path>
              </a:pathLst>
            </a:custGeom>
            <a:blipFill>
              <a:blip r:embed="rId2"/>
              <a:stretch>
                <a:fillRect l="-62238" t="0" r="-6223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855496" y="2088438"/>
            <a:ext cx="7905222" cy="13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11352">
                <a:solidFill>
                  <a:srgbClr val="FFFFFF"/>
                </a:solidFill>
                <a:latin typeface="Code Pro Bold"/>
              </a:rPr>
              <a:t>Sommaire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504788" y="-4320644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8"/>
                </a:lnTo>
                <a:lnTo>
                  <a:pt x="0" y="8641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0689" y="941339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5496" y="3661176"/>
            <a:ext cx="9819737" cy="380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2720" indent="-396360" lvl="1">
              <a:lnSpc>
                <a:spcPts val="5140"/>
              </a:lnSpc>
              <a:buFont typeface="Arial"/>
              <a:buChar char="•"/>
            </a:pPr>
            <a:r>
              <a:rPr lang="en-US" sz="3671" spc="3">
                <a:solidFill>
                  <a:srgbClr val="FFFFFF"/>
                </a:solidFill>
                <a:latin typeface="Montserrat"/>
              </a:rPr>
              <a:t>INTRODUCTION </a:t>
            </a:r>
          </a:p>
          <a:p>
            <a:pPr algn="ctr" marL="792720" indent="-396360" lvl="1">
              <a:lnSpc>
                <a:spcPts val="5140"/>
              </a:lnSpc>
              <a:buFont typeface="Arial"/>
              <a:buChar char="•"/>
            </a:pPr>
            <a:r>
              <a:rPr lang="en-US" sz="3671" spc="3">
                <a:solidFill>
                  <a:srgbClr val="FFFFFF"/>
                </a:solidFill>
                <a:latin typeface="Montserrat"/>
              </a:rPr>
              <a:t>PRÉSENTATION DU JEU RÉALISE </a:t>
            </a:r>
          </a:p>
          <a:p>
            <a:pPr algn="ctr" marL="792720" indent="-396360" lvl="1">
              <a:lnSpc>
                <a:spcPts val="5140"/>
              </a:lnSpc>
              <a:buFont typeface="Arial"/>
              <a:buChar char="•"/>
            </a:pPr>
            <a:r>
              <a:rPr lang="en-US" sz="3671" spc="3">
                <a:solidFill>
                  <a:srgbClr val="FFFFFF"/>
                </a:solidFill>
                <a:latin typeface="Montserrat"/>
              </a:rPr>
              <a:t>ORGANISATION DU GROUPE</a:t>
            </a:r>
          </a:p>
          <a:p>
            <a:pPr algn="ctr" marL="792720" indent="-396360" lvl="1">
              <a:lnSpc>
                <a:spcPts val="5140"/>
              </a:lnSpc>
              <a:buFont typeface="Arial"/>
              <a:buChar char="•"/>
            </a:pPr>
            <a:r>
              <a:rPr lang="en-US" sz="3671" spc="3">
                <a:solidFill>
                  <a:srgbClr val="FFFFFF"/>
                </a:solidFill>
                <a:latin typeface="Montserrat"/>
              </a:rPr>
              <a:t>PROBLÈME ET SOLUTION </a:t>
            </a:r>
          </a:p>
          <a:p>
            <a:pPr algn="ctr" marL="792720" indent="-396360" lvl="1">
              <a:lnSpc>
                <a:spcPts val="5140"/>
              </a:lnSpc>
              <a:buFont typeface="Arial"/>
              <a:buChar char="•"/>
            </a:pPr>
            <a:r>
              <a:rPr lang="en-US" sz="3671" spc="3">
                <a:solidFill>
                  <a:srgbClr val="FFFFFF"/>
                </a:solidFill>
                <a:latin typeface="Montserrat"/>
              </a:rPr>
              <a:t>CONCLUSION</a:t>
            </a:r>
          </a:p>
          <a:p>
            <a:pPr algn="ctr">
              <a:lnSpc>
                <a:spcPts val="51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841266" y="1138436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4582" y="0"/>
            <a:ext cx="9413418" cy="10287000"/>
            <a:chOff x="0" y="0"/>
            <a:chExt cx="12551223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7599" t="0" r="27599" b="0"/>
            <a:stretch>
              <a:fillRect/>
            </a:stretch>
          </p:blipFill>
          <p:spPr>
            <a:xfrm flipH="false" flipV="false">
              <a:off x="0" y="0"/>
              <a:ext cx="12551223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50050" y="5855738"/>
            <a:ext cx="730202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0"/>
              </a:lnSpc>
            </a:pPr>
            <a:r>
              <a:rPr lang="en-US" sz="9000">
                <a:solidFill>
                  <a:srgbClr val="FFFFFF"/>
                </a:solidFill>
                <a:latin typeface="Code Pro Bold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3997842">
            <a:off x="-2257078" y="-3919058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9644767" y="8041324"/>
                </a:moveTo>
                <a:lnTo>
                  <a:pt x="0" y="8041324"/>
                </a:lnTo>
                <a:lnTo>
                  <a:pt x="0" y="0"/>
                </a:lnTo>
                <a:lnTo>
                  <a:pt x="9644767" y="0"/>
                </a:lnTo>
                <a:lnTo>
                  <a:pt x="9644767" y="804132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9575" y="7024948"/>
            <a:ext cx="7302027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">
                <a:solidFill>
                  <a:srgbClr val="FFFFFF"/>
                </a:solidFill>
                <a:latin typeface="Montserrat"/>
              </a:rPr>
              <a:t>Pour le cour de moteur de jeux nous avons eu l’idée de développer le jeu Castlevania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3954" y="6549116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4" y="0"/>
                </a:lnTo>
                <a:lnTo>
                  <a:pt x="10364364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1503" y="2878218"/>
            <a:ext cx="1192649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Montserrat"/>
              </a:rPr>
              <a:t>Créé en 1986 sur Famicom / NES  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Montserrat"/>
              </a:rPr>
              <a:t>Plateformer 2D 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33878" y="-3822247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4"/>
                </a:lnTo>
                <a:lnTo>
                  <a:pt x="0" y="804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67846" y="937522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75809" y="5818967"/>
            <a:ext cx="2689274" cy="2689274"/>
          </a:xfrm>
          <a:custGeom>
            <a:avLst/>
            <a:gdLst/>
            <a:ahLst/>
            <a:cxnLst/>
            <a:rect r="r" b="b" t="t" l="l"/>
            <a:pathLst>
              <a:path h="2689274" w="2689274">
                <a:moveTo>
                  <a:pt x="0" y="0"/>
                </a:moveTo>
                <a:lnTo>
                  <a:pt x="2689274" y="0"/>
                </a:lnTo>
                <a:lnTo>
                  <a:pt x="2689274" y="2689274"/>
                </a:lnTo>
                <a:lnTo>
                  <a:pt x="0" y="2689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2108" y="2386805"/>
            <a:ext cx="4096675" cy="2613506"/>
            <a:chOff x="0" y="0"/>
            <a:chExt cx="13254680" cy="84559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54679" cy="8457199"/>
            </a:xfrm>
            <a:custGeom>
              <a:avLst/>
              <a:gdLst/>
              <a:ahLst/>
              <a:cxnLst/>
              <a:rect r="r" b="b" t="t" l="l"/>
              <a:pathLst>
                <a:path h="8457199" w="13254679">
                  <a:moveTo>
                    <a:pt x="0" y="7929970"/>
                  </a:moveTo>
                  <a:lnTo>
                    <a:pt x="0" y="525959"/>
                  </a:lnTo>
                  <a:cubicBezTo>
                    <a:pt x="0" y="235075"/>
                    <a:pt x="368480" y="0"/>
                    <a:pt x="824441" y="0"/>
                  </a:cubicBezTo>
                  <a:lnTo>
                    <a:pt x="12432890" y="0"/>
                  </a:lnTo>
                  <a:cubicBezTo>
                    <a:pt x="12886200" y="0"/>
                    <a:pt x="13254679" y="235075"/>
                    <a:pt x="13254679" y="525959"/>
                  </a:cubicBezTo>
                  <a:lnTo>
                    <a:pt x="13254679" y="7931662"/>
                  </a:lnTo>
                  <a:cubicBezTo>
                    <a:pt x="13254679" y="8222545"/>
                    <a:pt x="12886200" y="8457199"/>
                    <a:pt x="12430239" y="8457199"/>
                  </a:cubicBezTo>
                  <a:lnTo>
                    <a:pt x="824441" y="8457199"/>
                  </a:lnTo>
                  <a:cubicBezTo>
                    <a:pt x="368480" y="8455929"/>
                    <a:pt x="0" y="8220854"/>
                    <a:pt x="0" y="7929970"/>
                  </a:cubicBezTo>
                  <a:close/>
                </a:path>
              </a:pathLst>
            </a:custGeom>
            <a:blipFill>
              <a:blip r:embed="rId8"/>
              <a:stretch>
                <a:fillRect l="-15162" t="0" r="-1516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361503" y="6160883"/>
            <a:ext cx="1192649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Montserrat"/>
              </a:rPr>
              <a:t>Permet de créer des jeux interactifs 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Montserrat"/>
              </a:rPr>
              <a:t>Gère la 2D et la 3D , son et images</a:t>
            </a:r>
          </a:p>
          <a:p>
            <a:pPr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3093156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3479800"/>
            </a:xfrm>
            <a:custGeom>
              <a:avLst/>
              <a:gdLst/>
              <a:ahLst/>
              <a:cxnLst/>
              <a:rect r="r" b="b" t="t" l="l"/>
              <a:pathLst>
                <a:path h="3479800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52330" y="177362"/>
            <a:ext cx="8727341" cy="9932276"/>
            <a:chOff x="0" y="0"/>
            <a:chExt cx="11636454" cy="1324303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50" t="0" r="350" b="0"/>
            <a:stretch>
              <a:fillRect/>
            </a:stretch>
          </p:blipFill>
          <p:spPr>
            <a:xfrm flipH="false" flipV="false">
              <a:off x="0" y="0"/>
              <a:ext cx="11636454" cy="646276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2583" t="0" r="2583" b="0"/>
            <a:stretch>
              <a:fillRect/>
            </a:stretch>
          </p:blipFill>
          <p:spPr>
            <a:xfrm flipH="false" flipV="false">
              <a:off x="0" y="6780267"/>
              <a:ext cx="11636454" cy="646276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-3813954" y="6549116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4" y="0"/>
                </a:lnTo>
                <a:lnTo>
                  <a:pt x="10364364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7846" y="937522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080476"/>
            <a:ext cx="9836950" cy="122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5327">
                <a:solidFill>
                  <a:srgbClr val="FFFFFF"/>
                </a:solidFill>
                <a:latin typeface="Code Pro Bold"/>
              </a:rPr>
              <a:t>PRÉSENTATION DU JEU RÉALISE</a:t>
            </a:r>
            <a:r>
              <a:rPr lang="en-US" sz="5327">
                <a:solidFill>
                  <a:srgbClr val="FFFFFF"/>
                </a:solidFill>
                <a:latin typeface="Code Pro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2345" y="4792711"/>
            <a:ext cx="19153195" cy="5484764"/>
            <a:chOff x="0" y="0"/>
            <a:chExt cx="25537594" cy="731301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158" t="0" r="18158" b="0"/>
            <a:stretch>
              <a:fillRect/>
            </a:stretch>
          </p:blipFill>
          <p:spPr>
            <a:xfrm flipH="false" flipV="false">
              <a:off x="0" y="0"/>
              <a:ext cx="8427865" cy="731301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9650" t="0" r="19650" b="0"/>
            <a:stretch>
              <a:fillRect/>
            </a:stretch>
          </p:blipFill>
          <p:spPr>
            <a:xfrm flipH="false" flipV="false">
              <a:off x="8554865" y="0"/>
              <a:ext cx="8427865" cy="731301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6460" t="0" r="16460" b="0"/>
            <a:stretch>
              <a:fillRect/>
            </a:stretch>
          </p:blipFill>
          <p:spPr>
            <a:xfrm flipH="false" flipV="false">
              <a:off x="17109729" y="0"/>
              <a:ext cx="8427865" cy="731301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1333878" y="-3822247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4"/>
                </a:lnTo>
                <a:lnTo>
                  <a:pt x="0" y="8041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077" y="2573617"/>
            <a:ext cx="10535367" cy="59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</a:pPr>
            <a:r>
              <a:rPr lang="en-US" sz="3633" spc="3">
                <a:solidFill>
                  <a:srgbClr val="FFFFFF"/>
                </a:solidFill>
                <a:latin typeface="Montserrat Bold"/>
              </a:rPr>
              <a:t>Les différents écran présent au sein du jeu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085541"/>
            <a:ext cx="18494077" cy="5201459"/>
            <a:chOff x="0" y="0"/>
            <a:chExt cx="6186311" cy="17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39900"/>
            </a:xfrm>
            <a:custGeom>
              <a:avLst/>
              <a:gdLst/>
              <a:ahLst/>
              <a:cxnLst/>
              <a:rect r="r" b="b" t="t" l="l"/>
              <a:pathLst>
                <a:path h="17399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4A4A4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899095">
            <a:off x="-3771401" y="6336502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0781" y="5736538"/>
            <a:ext cx="3014113" cy="630784"/>
            <a:chOff x="0" y="0"/>
            <a:chExt cx="9145262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62676" y="1352550"/>
            <a:ext cx="10615260" cy="343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1"/>
              </a:lnSpc>
            </a:pPr>
            <a:r>
              <a:rPr lang="en-US" sz="10199">
                <a:solidFill>
                  <a:srgbClr val="FFFFFF"/>
                </a:solidFill>
                <a:latin typeface="Code Pro Bold"/>
              </a:rPr>
              <a:t>Organisation du groupe</a:t>
            </a:r>
          </a:p>
          <a:p>
            <a:pPr algn="ctr">
              <a:lnSpc>
                <a:spcPts val="877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94003" y="6634577"/>
            <a:ext cx="2930892" cy="171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Orienté Graphique et Son 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Tiles héros et ennemis</a:t>
            </a:r>
          </a:p>
          <a:p>
            <a:pPr algn="ctr">
              <a:lnSpc>
                <a:spcPts val="271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866786" y="5849544"/>
            <a:ext cx="2102104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831" spc="2">
                <a:solidFill>
                  <a:srgbClr val="FFFFFF"/>
                </a:solidFill>
                <a:latin typeface="Montserrat Medium"/>
              </a:rPr>
              <a:t>Damien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243206" y="-4575989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5"/>
                </a:lnTo>
                <a:lnTo>
                  <a:pt x="0" y="8041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20739" y="9430737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140544" y="5736538"/>
            <a:ext cx="3014113" cy="630784"/>
            <a:chOff x="0" y="0"/>
            <a:chExt cx="9145262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70306" y="5736538"/>
            <a:ext cx="3014113" cy="630784"/>
            <a:chOff x="0" y="0"/>
            <a:chExt cx="9145262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98794" y="5736538"/>
            <a:ext cx="3014113" cy="630784"/>
            <a:chOff x="0" y="0"/>
            <a:chExt cx="9145262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596548" y="5849544"/>
            <a:ext cx="2102104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831" spc="2">
                <a:solidFill>
                  <a:srgbClr val="FFFFFF"/>
                </a:solidFill>
                <a:latin typeface="Montserrat"/>
              </a:rPr>
              <a:t>Viet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6311" y="5849544"/>
            <a:ext cx="2102104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831" spc="2">
                <a:solidFill>
                  <a:srgbClr val="FFFFFF"/>
                </a:solidFill>
                <a:latin typeface="Montserrat"/>
              </a:rPr>
              <a:t>Wilfired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4799" y="5849544"/>
            <a:ext cx="2102104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831" spc="2">
                <a:solidFill>
                  <a:srgbClr val="FFFFFF"/>
                </a:solidFill>
                <a:latin typeface="Montserrat"/>
              </a:rPr>
              <a:t>Jonny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65445" y="6634577"/>
            <a:ext cx="3164311" cy="136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Menu et interactivité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Animation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Debug</a:t>
            </a:r>
          </a:p>
          <a:p>
            <a:pPr algn="ctr">
              <a:lnSpc>
                <a:spcPts val="271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932085" y="6634577"/>
            <a:ext cx="2930892" cy="171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Polyvalence , aide partout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IA ennemis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Debug</a:t>
            </a:r>
          </a:p>
          <a:p>
            <a:pPr algn="ctr">
              <a:lnSpc>
                <a:spcPts val="271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393259" y="6634577"/>
            <a:ext cx="3425185" cy="136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Menu Pause et Settings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Aide personne </a:t>
            </a:r>
          </a:p>
          <a:p>
            <a:pPr algn="ctr" marL="418746" indent="-209373" lvl="1">
              <a:lnSpc>
                <a:spcPts val="2715"/>
              </a:lnSpc>
              <a:buFont typeface="Arial"/>
              <a:buChar char="•"/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Debug</a:t>
            </a:r>
          </a:p>
          <a:p>
            <a:pPr algn="ctr">
              <a:lnSpc>
                <a:spcPts val="271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15109" y="4099662"/>
            <a:ext cx="15222403" cy="68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 spc="1">
                <a:solidFill>
                  <a:srgbClr val="FFFFFF"/>
                </a:solidFill>
                <a:latin typeface="Montserrat"/>
              </a:rPr>
              <a:t>Le groupe a travaillé ensemble sur l’ensemble du projet mais nous pouvons voir que chacun a eu sa spécialité </a:t>
            </a:r>
          </a:p>
          <a:p>
            <a:pPr algn="ctr">
              <a:lnSpc>
                <a:spcPts val="271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43500"/>
            <a:chOff x="0" y="0"/>
            <a:chExt cx="24384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276" r="0" b="21276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4000660">
            <a:off x="13728772" y="5237638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8041324"/>
                </a:moveTo>
                <a:lnTo>
                  <a:pt x="9644767" y="8041324"/>
                </a:lnTo>
                <a:lnTo>
                  <a:pt x="9644767" y="0"/>
                </a:lnTo>
                <a:lnTo>
                  <a:pt x="0" y="0"/>
                </a:lnTo>
                <a:lnTo>
                  <a:pt x="0" y="80413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7090" y="5695306"/>
            <a:ext cx="10940013" cy="77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0"/>
              </a:lnSpc>
            </a:pPr>
            <a:r>
              <a:rPr lang="en-US" sz="6383">
                <a:solidFill>
                  <a:srgbClr val="FFFFFF"/>
                </a:solidFill>
                <a:latin typeface="Code Pro Bold"/>
              </a:rPr>
              <a:t>PROBLÈME ET SOLUTION</a:t>
            </a:r>
            <a:r>
              <a:rPr lang="en-US" sz="6383">
                <a:solidFill>
                  <a:srgbClr val="FFFFFF"/>
                </a:solidFill>
                <a:latin typeface="Code Pro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090" y="6781161"/>
            <a:ext cx="114670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2">
                <a:solidFill>
                  <a:srgbClr val="FFFFFF"/>
                </a:solidFill>
                <a:latin typeface="Montserrat"/>
              </a:rPr>
              <a:t>Durant le développement nous avons rencontré plusieurs problèmes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713060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700000">
            <a:off x="-2306701" y="-4778358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9644766" y="8041324"/>
                </a:moveTo>
                <a:lnTo>
                  <a:pt x="0" y="8041324"/>
                </a:lnTo>
                <a:lnTo>
                  <a:pt x="0" y="0"/>
                </a:lnTo>
                <a:lnTo>
                  <a:pt x="9644766" y="0"/>
                </a:lnTo>
                <a:lnTo>
                  <a:pt x="9644766" y="804132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39" y="-1678164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481" t="0" r="6481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6436039"/>
            <a:ext cx="18494077" cy="5134768"/>
            <a:chOff x="0" y="0"/>
            <a:chExt cx="6186311" cy="17175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1717592"/>
            </a:xfrm>
            <a:custGeom>
              <a:avLst/>
              <a:gdLst/>
              <a:ahLst/>
              <a:cxnLst/>
              <a:rect r="r" b="b" t="t" l="l"/>
              <a:pathLst>
                <a:path h="171759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717592"/>
                  </a:lnTo>
                  <a:lnTo>
                    <a:pt x="0" y="1717592"/>
                  </a:lnTo>
                  <a:close/>
                </a:path>
              </a:pathLst>
            </a:custGeom>
            <a:solidFill>
              <a:srgbClr val="4A4A4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899095">
            <a:off x="-3651569" y="6140106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4" y="0"/>
                </a:lnTo>
                <a:lnTo>
                  <a:pt x="10364364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3206" y="-4575989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5"/>
                </a:lnTo>
                <a:lnTo>
                  <a:pt x="0" y="8041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47122" y="1056102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039" y="5664509"/>
            <a:ext cx="10940013" cy="77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0"/>
              </a:lnSpc>
            </a:pPr>
            <a:r>
              <a:rPr lang="en-US" sz="6383">
                <a:solidFill>
                  <a:srgbClr val="FFFFFF"/>
                </a:solidFill>
                <a:latin typeface="Code Pro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DAF3V2feBrg</dc:identifier>
  <dcterms:modified xsi:type="dcterms:W3CDTF">2011-08-01T06:04:30Z</dcterms:modified>
  <cp:revision>1</cp:revision>
  <dc:title>Castlevania</dc:title>
</cp:coreProperties>
</file>